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AE756-76EC-4DAC-A0CC-E3C1439F040A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B89BF-2AAB-46F9-BCC6-F7248AFB18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hemtest.fudan.edu.c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化学系大型仪器管理软件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zh-CN" b="1" dirty="0" smtClean="0">
                <a:solidFill>
                  <a:schemeClr val="tx1"/>
                </a:solidFill>
                <a:latin typeface="+mj-ea"/>
                <a:ea typeface="+mj-ea"/>
              </a:rPr>
              <a:t>用户注册须知</a:t>
            </a:r>
            <a:endParaRPr lang="zh-CN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zh-CN" sz="2000" dirty="0"/>
              <a:t>校园访问地址：</a:t>
            </a:r>
            <a:r>
              <a:rPr lang="en-US" altLang="zh-CN" sz="2000" dirty="0" smtClean="0"/>
              <a:t>10.158.167.11</a:t>
            </a:r>
            <a:r>
              <a:rPr lang="en-US" altLang="zh-CN" sz="2000" dirty="0" smtClean="0"/>
              <a:t/>
            </a:r>
            <a:br>
              <a:rPr lang="en-US" altLang="zh-CN" sz="2000" dirty="0" smtClean="0"/>
            </a:br>
            <a:r>
              <a:rPr lang="zh-CN" altLang="zh-CN" sz="2000" dirty="0" smtClean="0"/>
              <a:t>校外</a:t>
            </a:r>
            <a:r>
              <a:rPr lang="zh-CN" altLang="zh-CN" sz="2000" dirty="0"/>
              <a:t>访问地址：</a:t>
            </a:r>
            <a:r>
              <a:rPr lang="en-US" altLang="zh-CN" sz="2000" u="sng" dirty="0">
                <a:hlinkClick r:id="rId2"/>
              </a:rPr>
              <a:t>www.chemtest.fudan.edu.cn</a:t>
            </a:r>
            <a:endParaRPr lang="zh-CN" altLang="en-US" sz="2000" dirty="0"/>
          </a:p>
        </p:txBody>
      </p:sp>
      <p:grpSp>
        <p:nvGrpSpPr>
          <p:cNvPr id="6" name="组合 5"/>
          <p:cNvGrpSpPr/>
          <p:nvPr/>
        </p:nvGrpSpPr>
        <p:grpSpPr>
          <a:xfrm>
            <a:off x="1259632" y="1916832"/>
            <a:ext cx="6552728" cy="3024336"/>
            <a:chOff x="827585" y="1340768"/>
            <a:chExt cx="6275760" cy="352839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7585" y="1340768"/>
              <a:ext cx="6275760" cy="3528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矩形标注 4"/>
            <p:cNvSpPr/>
            <p:nvPr/>
          </p:nvSpPr>
          <p:spPr>
            <a:xfrm>
              <a:off x="3419872" y="3933056"/>
              <a:ext cx="1368152" cy="360040"/>
            </a:xfrm>
            <a:prstGeom prst="wedgeRectCallout">
              <a:avLst>
                <a:gd name="adj1" fmla="val -110182"/>
                <a:gd name="adj2" fmla="val -117397"/>
              </a:avLst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注册用户名</a:t>
              </a:r>
              <a:endParaRPr lang="zh-CN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908720"/>
            <a:ext cx="3888432" cy="197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32656"/>
            <a:ext cx="2698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先注册课题组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81844" y="3323192"/>
            <a:ext cx="73625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先注册课题组，请填写真实的相关资料。</a:t>
            </a:r>
            <a:r>
              <a:rPr kumimoji="0" lang="zh-CN" sz="20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课题组注册时，帐号请使用导师工号，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课题组名称请导师名字命名</a:t>
            </a:r>
            <a:r>
              <a:rPr kumimoji="0" 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。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注意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邮箱一定要用导师的邮箱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，以后测试费用将通过邮箱进行发送。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CN" altLang="en-US" sz="2000" dirty="0"/>
              <a:t>注册完联系仪器中心管理员让其激活帐号，电话</a:t>
            </a:r>
            <a:r>
              <a:rPr lang="en-US" altLang="zh-CN" sz="2000" dirty="0"/>
              <a:t>021-31243082</a:t>
            </a:r>
            <a:r>
              <a:rPr lang="zh-CN" altLang="en-US" sz="2000" dirty="0"/>
              <a:t>，由仪器中心管理员审核后方可被激活使用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注册</a:t>
            </a:r>
            <a:r>
              <a:rPr kumimoji="0" 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的课题组的初始登录密码为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123456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，登录后可修改密码。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</a:rPr>
              <a:t>注册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学生</a:t>
            </a:r>
            <a:r>
              <a:rPr lang="zh-CN" altLang="zh-CN" sz="2800" dirty="0" smtClean="0">
                <a:latin typeface="黑体" pitchFamily="49" charset="-122"/>
                <a:ea typeface="黑体" pitchFamily="49" charset="-122"/>
              </a:rPr>
              <a:t>信息</a:t>
            </a:r>
            <a:endParaRPr lang="en-US" altLang="zh-CN" sz="2800" dirty="0">
              <a:latin typeface="黑体" pitchFamily="49" charset="-122"/>
              <a:ea typeface="黑体" pitchFamily="49" charset="-122"/>
            </a:endParaRPr>
          </a:p>
          <a:p>
            <a:endParaRPr lang="en-US" altLang="zh-CN" sz="28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764704"/>
            <a:ext cx="3888432" cy="197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11560" y="3068960"/>
            <a:ext cx="7632848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zh-CN" sz="1600" dirty="0" smtClean="0"/>
              <a:t>在网页中点击“注册新用户”，若注册用户是复旦大学学生，请联系自己的导师确定导师在平台是否已经注册过课题组，若导师课题组已经注册，用户自行注册，注册时密码</a:t>
            </a:r>
            <a:r>
              <a:rPr lang="en-US" altLang="zh-CN" sz="1600" dirty="0" smtClean="0"/>
              <a:t>8</a:t>
            </a:r>
            <a:r>
              <a:rPr lang="zh-CN" altLang="zh-CN" sz="1600" dirty="0" smtClean="0"/>
              <a:t>位以上由大小写字母和数字组成</a:t>
            </a:r>
            <a:r>
              <a:rPr lang="zh-CN" altLang="en-US" sz="1600" dirty="0"/>
              <a:t>。</a:t>
            </a:r>
            <a:endParaRPr lang="en-US" altLang="zh-CN" sz="1600" dirty="0" smtClean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zh-CN" sz="1600" dirty="0" smtClean="0"/>
              <a:t>注册完成后可由导师课题组负责人负责激活；若导师课题组未注册，则先联系导师，让导师先进行注册，注册程序如步骤</a:t>
            </a:r>
            <a:r>
              <a:rPr lang="en-US" altLang="zh-CN" sz="1600" dirty="0" smtClean="0"/>
              <a:t>1</a:t>
            </a:r>
            <a:r>
              <a:rPr lang="zh-CN" altLang="zh-CN" sz="1600" dirty="0" smtClean="0"/>
              <a:t>所示。注册完导师激活方可使用。</a:t>
            </a:r>
            <a:endParaRPr lang="en-US" altLang="zh-CN" sz="1600" dirty="0" smtClean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sz="1600" dirty="0" smtClean="0"/>
              <a:t>校外用户注册：</a:t>
            </a:r>
            <a:r>
              <a:rPr lang="zh-CN" altLang="zh-CN" sz="1600" dirty="0" smtClean="0"/>
              <a:t>在网页中点击“注册新用户”</a:t>
            </a:r>
            <a:r>
              <a:rPr lang="zh-CN" altLang="en-US" sz="1600" dirty="0" smtClean="0"/>
              <a:t>，填写真实信息，课题组请选择“仪器</a:t>
            </a:r>
            <a:r>
              <a:rPr lang="zh-CN" altLang="en-US" sz="1600" dirty="0"/>
              <a:t>使用临时实验室（校外） </a:t>
            </a:r>
            <a:r>
              <a:rPr lang="zh-CN" altLang="en-US" sz="1600" dirty="0" smtClean="0"/>
              <a:t>”，由管理员激活即可。若测试很少，也可由管理老师帮助添加“</a:t>
            </a:r>
            <a:r>
              <a:rPr lang="zh-CN" altLang="en-US" sz="1600" b="1" dirty="0"/>
              <a:t>添加送样记录</a:t>
            </a:r>
            <a:r>
              <a:rPr lang="zh-CN" altLang="en-US" sz="1600" dirty="0" smtClean="0"/>
              <a:t>”。</a:t>
            </a:r>
            <a:br>
              <a:rPr lang="zh-CN" altLang="en-US" sz="1600" dirty="0" smtClean="0"/>
            </a:br>
            <a:endParaRPr lang="zh-CN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92696"/>
            <a:ext cx="1980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预约测试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99288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1560" y="3717032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sz="1600" dirty="0" smtClean="0"/>
              <a:t>登录后，点击“仪器目录”，在右侧选择自己需用的仪器，仪器下方有“预约”和“送样”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“预约”表明该仪器开放给学生上机测试（只有参加培训的学生方可预约）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zh-CN" altLang="en-US" sz="1600" dirty="0" smtClean="0"/>
              <a:t>“送样”表明学生可以送样给老师，由管理老师测试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>
              <a:lnSpc>
                <a:spcPct val="170000"/>
              </a:lnSpc>
              <a:buNone/>
            </a:pPr>
            <a:r>
              <a:rPr lang="en-US" altLang="zh-CN" sz="5900" dirty="0">
                <a:latin typeface="黑体" pitchFamily="49" charset="-122"/>
                <a:ea typeface="黑体" pitchFamily="49" charset="-122"/>
              </a:rPr>
              <a:t>4. </a:t>
            </a:r>
            <a:r>
              <a:rPr lang="zh-CN" altLang="en-US" sz="5900" dirty="0">
                <a:latin typeface="黑体" pitchFamily="49" charset="-122"/>
                <a:ea typeface="黑体" pitchFamily="49" charset="-122"/>
              </a:rPr>
              <a:t>数据下载</a:t>
            </a:r>
            <a:endParaRPr lang="zh-CN" altLang="zh-CN" sz="5900" dirty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70000"/>
              </a:lnSpc>
            </a:pPr>
            <a:r>
              <a:rPr lang="zh-CN" altLang="zh-CN" dirty="0"/>
              <a:t>关于下载数据：您可以在您的电脑上创建一个快捷方式（右键点击桌面</a:t>
            </a:r>
            <a:r>
              <a:rPr lang="en-US" altLang="zh-CN" dirty="0"/>
              <a:t>-</a:t>
            </a:r>
            <a:r>
              <a:rPr lang="zh-CN" altLang="zh-CN" dirty="0"/>
              <a:t>〉新建</a:t>
            </a:r>
            <a:r>
              <a:rPr lang="en-US" altLang="zh-CN" dirty="0"/>
              <a:t>-</a:t>
            </a:r>
            <a:r>
              <a:rPr lang="zh-CN" altLang="zh-CN" dirty="0"/>
              <a:t>〉快捷方式），在弹出的窗口内输入</a:t>
            </a:r>
            <a:r>
              <a:rPr lang="en-US" altLang="zh-CN" dirty="0"/>
              <a:t>"</a:t>
            </a:r>
            <a:r>
              <a:rPr lang="en-US" altLang="zh-CN" dirty="0">
                <a:solidFill>
                  <a:srgbClr val="FF0000"/>
                </a:solidFill>
              </a:rPr>
              <a:t>\\</a:t>
            </a:r>
            <a:r>
              <a:rPr lang="en-US" altLang="zh-CN" dirty="0" smtClean="0">
                <a:solidFill>
                  <a:srgbClr val="FF0000"/>
                </a:solidFill>
              </a:rPr>
              <a:t>10.158.167.12</a:t>
            </a:r>
            <a:r>
              <a:rPr lang="en-US" altLang="zh-CN" dirty="0" smtClean="0"/>
              <a:t>"</a:t>
            </a:r>
            <a:r>
              <a:rPr lang="zh-CN" altLang="zh-CN" dirty="0"/>
              <a:t>，点击下一步，为快捷方式命名</a:t>
            </a:r>
            <a:r>
              <a:rPr lang="en-US" altLang="zh-CN" dirty="0"/>
              <a:t>"</a:t>
            </a:r>
            <a:r>
              <a:rPr lang="zh-CN" altLang="zh-CN" dirty="0"/>
              <a:t>实验室共享数据</a:t>
            </a:r>
            <a:r>
              <a:rPr lang="en-US" altLang="zh-CN" dirty="0"/>
              <a:t>"</a:t>
            </a:r>
            <a:r>
              <a:rPr lang="zh-CN" altLang="zh-CN" dirty="0"/>
              <a:t>或自定义一个名称。双击进入该快捷方式，输入您的账号密码登录，可以看到</a:t>
            </a:r>
            <a:r>
              <a:rPr lang="en-US" altLang="zh-CN" dirty="0"/>
              <a:t>"</a:t>
            </a:r>
            <a:r>
              <a:rPr lang="zh-CN" altLang="zh-CN" dirty="0"/>
              <a:t>复旦化学系</a:t>
            </a:r>
            <a:r>
              <a:rPr lang="en-US" altLang="zh-CN" dirty="0"/>
              <a:t>"</a:t>
            </a:r>
            <a:r>
              <a:rPr lang="zh-CN" altLang="zh-CN" dirty="0"/>
              <a:t>文件夹，点击进入</a:t>
            </a:r>
            <a:r>
              <a:rPr lang="en-US" altLang="zh-CN" dirty="0"/>
              <a:t>"</a:t>
            </a:r>
            <a:r>
              <a:rPr lang="zh-CN" altLang="zh-CN" dirty="0"/>
              <a:t>复旦化学系</a:t>
            </a:r>
            <a:r>
              <a:rPr lang="en-US" altLang="zh-CN" dirty="0"/>
              <a:t>"</a:t>
            </a:r>
            <a:r>
              <a:rPr lang="zh-CN" altLang="zh-CN" dirty="0"/>
              <a:t>文件夹内，根据您所在课题组找到以您的名字加登录帐号命名的文件夹，进行实验数据下载。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dirty="0"/>
              <a:t> </a:t>
            </a:r>
            <a:endParaRPr lang="zh-CN" altLang="zh-CN" dirty="0"/>
          </a:p>
          <a:p>
            <a:pPr>
              <a:lnSpc>
                <a:spcPct val="170000"/>
              </a:lnSpc>
            </a:pPr>
            <a:r>
              <a:rPr lang="zh-CN" altLang="zh-CN" dirty="0"/>
              <a:t>重要提示：如果您是多人使用一台电脑下载实验数据，您登录并下载完成实验数据后，必须重新启动电脑。下一个人才能登录自己的帐号下载实验数据</a:t>
            </a:r>
            <a:r>
              <a:rPr lang="zh-CN" altLang="zh-CN" dirty="0" smtClean="0"/>
              <a:t>。</a:t>
            </a:r>
            <a:r>
              <a:rPr lang="zh-CN" altLang="en-US" dirty="0" smtClean="0"/>
              <a:t>若登录有问题，可以在网页中登录管理系统</a:t>
            </a:r>
            <a:r>
              <a:rPr lang="en-US" altLang="zh-CN" dirty="0" smtClean="0"/>
              <a:t>10.158.167.11</a:t>
            </a:r>
            <a:r>
              <a:rPr lang="zh-CN" altLang="en-US" dirty="0" smtClean="0"/>
              <a:t>，将密码重新改一下，再进行登录文件系统。若还是打不开自己的文件夹，联系平台管理员（</a:t>
            </a:r>
            <a:r>
              <a:rPr lang="en-US" altLang="zh-CN" dirty="0" smtClean="0"/>
              <a:t>021-31243082</a:t>
            </a:r>
            <a:r>
              <a:rPr lang="zh-CN" altLang="en-US" dirty="0" smtClean="0"/>
              <a:t>或</a:t>
            </a:r>
            <a:r>
              <a:rPr lang="en-US" altLang="zh-CN" dirty="0" smtClean="0"/>
              <a:t>022-87670365</a:t>
            </a:r>
            <a:r>
              <a:rPr lang="zh-CN" altLang="en-US" dirty="0" smtClean="0"/>
              <a:t>）或软件开发商。</a:t>
            </a:r>
            <a:endParaRPr lang="zh-CN" altLang="zh-CN" dirty="0"/>
          </a:p>
          <a:p>
            <a:pPr>
              <a:lnSpc>
                <a:spcPct val="170000"/>
              </a:lnSpc>
            </a:pPr>
            <a:endParaRPr lang="zh-CN" altLang="zh-CN" dirty="0"/>
          </a:p>
          <a:p>
            <a:pPr>
              <a:lnSpc>
                <a:spcPct val="170000"/>
              </a:lnSpc>
            </a:pPr>
            <a:r>
              <a:rPr lang="zh-CN" altLang="zh-CN" dirty="0"/>
              <a:t>如有任何疑问，请与平台管理员联系</a:t>
            </a:r>
            <a:r>
              <a:rPr lang="zh-CN" altLang="zh-CN" dirty="0" smtClean="0"/>
              <a:t>。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396</Words>
  <Application>Microsoft Office PowerPoint</Application>
  <PresentationFormat>全屏显示(4:3)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黑体</vt:lpstr>
      <vt:lpstr>宋体</vt:lpstr>
      <vt:lpstr>Arial</vt:lpstr>
      <vt:lpstr>Calibri</vt:lpstr>
      <vt:lpstr>Times New Roman</vt:lpstr>
      <vt:lpstr>Wingdings</vt:lpstr>
      <vt:lpstr>Office 主题</vt:lpstr>
      <vt:lpstr>化学系大型仪器管理软件 </vt:lpstr>
      <vt:lpstr>校园访问地址：10.158.167.11 校外访问地址：www.chemtest.fudan.edu.cn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化学系大型仪器管理软件 </dc:title>
  <dc:creator>ivviw</dc:creator>
  <cp:lastModifiedBy>admin</cp:lastModifiedBy>
  <cp:revision>18</cp:revision>
  <dcterms:created xsi:type="dcterms:W3CDTF">2015-10-09T03:03:13Z</dcterms:created>
  <dcterms:modified xsi:type="dcterms:W3CDTF">2019-11-06T01:49:56Z</dcterms:modified>
</cp:coreProperties>
</file>